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B12B87-28B7-4557-A60C-9AA379665673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812332-328B-4995-89C0-0CA06164F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Acampar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3713" y="1981200"/>
            <a:ext cx="47395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Escribir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4210050" cy="314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Escuchar</a:t>
            </a:r>
            <a:r>
              <a:rPr lang="en-US" dirty="0" smtClean="0"/>
              <a:t> </a:t>
            </a:r>
            <a:r>
              <a:rPr lang="en-US" dirty="0" err="1" smtClean="0"/>
              <a:t>música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28800"/>
            <a:ext cx="4191000" cy="322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Esquiar</a:t>
            </a:r>
            <a:r>
              <a:rPr lang="en-US" dirty="0" smtClean="0"/>
              <a:t>/</a:t>
            </a:r>
            <a:br>
              <a:rPr lang="en-US" dirty="0" smtClean="0"/>
            </a:br>
            <a:r>
              <a:rPr lang="en-US" dirty="0" err="1" smtClean="0"/>
              <a:t>Hacer</a:t>
            </a:r>
            <a:r>
              <a:rPr lang="en-US" dirty="0" smtClean="0"/>
              <a:t> snowboard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4814887" cy="320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3302" y="2819400"/>
            <a:ext cx="472597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Estudiar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507653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Hablar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teléfono</a:t>
            </a:r>
            <a:r>
              <a:rPr lang="en-US" dirty="0" smtClean="0"/>
              <a:t>/ </a:t>
            </a:r>
            <a:br>
              <a:rPr lang="en-US" dirty="0" smtClean="0"/>
            </a:br>
            <a:r>
              <a:rPr lang="en-US" dirty="0" err="1" smtClean="0"/>
              <a:t>hablar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90800"/>
            <a:ext cx="4835086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ejercicio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47800"/>
            <a:ext cx="3005137" cy="45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3657599" cy="45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Jugar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70825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05200"/>
            <a:ext cx="368321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Leer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752600"/>
            <a:ext cx="3671887" cy="415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televisión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057400"/>
            <a:ext cx="4214812" cy="31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Bailar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981200"/>
            <a:ext cx="2952750" cy="357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Montar</a:t>
            </a:r>
            <a:r>
              <a:rPr lang="en-US" dirty="0" smtClean="0"/>
              <a:t> en </a:t>
            </a:r>
            <a:r>
              <a:rPr lang="en-US" dirty="0" err="1" smtClean="0"/>
              <a:t>bicicleta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447800"/>
            <a:ext cx="3733800" cy="511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5010896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Navegar</a:t>
            </a:r>
            <a:r>
              <a:rPr lang="en-US" dirty="0" smtClean="0"/>
              <a:t> la red (el Internet)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0"/>
            <a:ext cx="5491162" cy="330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rato</a:t>
            </a:r>
            <a:r>
              <a:rPr lang="en-US" dirty="0" smtClean="0"/>
              <a:t> con amigos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133600"/>
            <a:ext cx="4953000" cy="3399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Pescar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133600"/>
            <a:ext cx="4738687" cy="354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Pintar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583785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0474" y="3124200"/>
            <a:ext cx="4943526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Tocar</a:t>
            </a:r>
            <a:r>
              <a:rPr lang="en-US" dirty="0" smtClean="0"/>
              <a:t> un </a:t>
            </a:r>
            <a:r>
              <a:rPr lang="en-US" dirty="0" err="1" smtClean="0"/>
              <a:t>instrumento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971800"/>
            <a:ext cx="339172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6482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524000"/>
            <a:ext cx="33207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¿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Qué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gusta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?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276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¿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Qué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gusta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16764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Me </a:t>
            </a:r>
            <a:r>
              <a:rPr lang="en-US" sz="4000" dirty="0" err="1" smtClean="0">
                <a:solidFill>
                  <a:srgbClr val="002060"/>
                </a:solidFill>
                <a:latin typeface="+mj-lt"/>
              </a:rPr>
              <a:t>gusta</a:t>
            </a: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….</a:t>
            </a:r>
            <a:endParaRPr lang="en-US" sz="4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029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No me </a:t>
            </a:r>
            <a:r>
              <a:rPr lang="en-US" sz="4000" dirty="0" err="1" smtClean="0">
                <a:solidFill>
                  <a:srgbClr val="002060"/>
                </a:solidFill>
              </a:rPr>
              <a:t>gusta</a:t>
            </a:r>
            <a:r>
              <a:rPr lang="en-US" sz="4000" dirty="0" smtClean="0">
                <a:solidFill>
                  <a:srgbClr val="002060"/>
                </a:solidFill>
              </a:rPr>
              <a:t>….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Bucear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4362450" cy="289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Caminar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05000"/>
            <a:ext cx="4357687" cy="326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Cantar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870702" cy="324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Comer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133600"/>
            <a:ext cx="3914775" cy="372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Correr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752600"/>
            <a:ext cx="3738562" cy="4310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Descansar</a:t>
            </a:r>
            <a:r>
              <a:rPr lang="en-US" dirty="0" smtClean="0"/>
              <a:t> en el </a:t>
            </a:r>
            <a:r>
              <a:rPr lang="en-US" dirty="0" err="1" smtClean="0"/>
              <a:t>parque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0"/>
            <a:ext cx="4389481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Dibujar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38400"/>
            <a:ext cx="4816361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404</TotalTime>
  <Words>71</Words>
  <Application>Microsoft Office PowerPoint</Application>
  <PresentationFormat>On-screen Show (4:3)</PresentationFormat>
  <Paragraphs>30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Apex</vt:lpstr>
      <vt:lpstr>Acampar</vt:lpstr>
      <vt:lpstr>Bailar</vt:lpstr>
      <vt:lpstr>Bucear</vt:lpstr>
      <vt:lpstr>Caminar </vt:lpstr>
      <vt:lpstr>Cantar</vt:lpstr>
      <vt:lpstr>Comer</vt:lpstr>
      <vt:lpstr>Correr</vt:lpstr>
      <vt:lpstr>Descansar en el parque</vt:lpstr>
      <vt:lpstr>Dibujar</vt:lpstr>
      <vt:lpstr>Escribir</vt:lpstr>
      <vt:lpstr>Escuchar música</vt:lpstr>
      <vt:lpstr>Esquiar/ Hacer snowboard</vt:lpstr>
      <vt:lpstr>Estudiar</vt:lpstr>
      <vt:lpstr>Hablar por teléfono/  hablar en tu móvil</vt:lpstr>
      <vt:lpstr>Hacer ejercicio</vt:lpstr>
      <vt:lpstr>Ir de compras</vt:lpstr>
      <vt:lpstr>Jugar </vt:lpstr>
      <vt:lpstr>Leer</vt:lpstr>
      <vt:lpstr>Mirar la televisión</vt:lpstr>
      <vt:lpstr>Montar en bicicleta</vt:lpstr>
      <vt:lpstr>Nadar</vt:lpstr>
      <vt:lpstr>Navegar la red (el Internet)</vt:lpstr>
      <vt:lpstr>Pasar el rato con amigos</vt:lpstr>
      <vt:lpstr>Pescar</vt:lpstr>
      <vt:lpstr>Pintar </vt:lpstr>
      <vt:lpstr>Tocar un instrumento</vt:lpstr>
      <vt:lpstr>¿Qué te gusta?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 Dalton</dc:title>
  <dc:creator>Corey</dc:creator>
  <cp:lastModifiedBy>Corey</cp:lastModifiedBy>
  <cp:revision>22</cp:revision>
  <dcterms:created xsi:type="dcterms:W3CDTF">2012-01-12T22:09:20Z</dcterms:created>
  <dcterms:modified xsi:type="dcterms:W3CDTF">2012-01-20T18:51:50Z</dcterms:modified>
</cp:coreProperties>
</file>